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9" r:id="rId9"/>
    <p:sldId id="262" r:id="rId10"/>
    <p:sldId id="263" r:id="rId11"/>
    <p:sldId id="264" r:id="rId12"/>
    <p:sldId id="265" r:id="rId13"/>
    <p:sldId id="266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33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ng.com/ck/a?!&amp;&amp;p=f4446197b3959379b10e48fc90bd0b2e2ba9d52088fabab14e8532349dbd6e36JmltdHM9MTc1Nzk4MDgwMA&amp;ptn=3&amp;ver=2&amp;hsh=4&amp;fclid=3528eb88-fe76-619b-2ef1-fdb9ff5b6031&amp;psq=difference+between+subsidized+vs+unsubsidized+student+loans&amp;u=a1aHR0cHM6Ly93d3cuZm9vbC5jb20vc3R1ZGVudC1sb2Fucy9ndWlkZXMvc3Vic2lkaXplZC12cy11bnN1YnNpZGl6ZWQtc3R1ZGVudC1sb2Fucy8_bXNvY2tpZD0zNTI4ZWI4OGZlNzY2MTliMmVmMWZkYjlmZjViNjAzMQ&amp;ntb=1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Financial Aid Information Night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dirty="0"/>
              <a:t>📅 September 17, 2025 | 6:00 PM | Library</a:t>
            </a:r>
          </a:p>
          <a:p>
            <a:r>
              <a:rPr dirty="0"/>
              <a:t>Presented by: Kojo Pumpuni, Pathway</a:t>
            </a:r>
            <a:r>
              <a:rPr lang="en-US" dirty="0"/>
              <a:t>s</a:t>
            </a:r>
            <a:r>
              <a:rPr dirty="0"/>
              <a:t> Adviser | </a:t>
            </a:r>
            <a:r>
              <a:rPr dirty="0" err="1"/>
              <a:t>AdviseVA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Scholarships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dirty="0"/>
          </a:p>
          <a:p>
            <a:r>
              <a:rPr dirty="0"/>
              <a:t>Local: </a:t>
            </a:r>
            <a:r>
              <a:rPr lang="en-US" dirty="0"/>
              <a:t>Naviance searches</a:t>
            </a:r>
            <a:r>
              <a:rPr dirty="0"/>
              <a:t> &amp; local businesses.</a:t>
            </a:r>
            <a:r>
              <a:rPr lang="en-US" dirty="0"/>
              <a:t> </a:t>
            </a:r>
            <a:endParaRPr dirty="0"/>
          </a:p>
          <a:p>
            <a:r>
              <a:rPr dirty="0"/>
              <a:t>State/Regional: Virginia Foundation, community foundations.</a:t>
            </a:r>
          </a:p>
          <a:p>
            <a:r>
              <a:rPr dirty="0"/>
              <a:t>National: </a:t>
            </a:r>
            <a:r>
              <a:rPr dirty="0" err="1"/>
              <a:t>Fastweb</a:t>
            </a:r>
            <a:r>
              <a:rPr dirty="0"/>
              <a:t>, College Board </a:t>
            </a:r>
            <a:r>
              <a:rPr dirty="0" err="1"/>
              <a:t>BigFuture</a:t>
            </a:r>
            <a:r>
              <a:rPr dirty="0"/>
              <a:t>, Going Merry, Scholarship360.</a:t>
            </a:r>
          </a:p>
          <a:p>
            <a:r>
              <a:rPr dirty="0"/>
              <a:t>Apply early and often! Even $500 awards add up.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Deadlines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FAFSA Opens: October 1st, 2025.</a:t>
            </a:r>
          </a:p>
          <a:p>
            <a:r>
              <a:t>Virginia State Deadline: March 1st, 2026.</a:t>
            </a:r>
          </a:p>
          <a:p>
            <a:r>
              <a:t>College Priority Deadlines: Check each college website.</a:t>
            </a:r>
          </a:p>
          <a:p>
            <a:r>
              <a:t>Scholarship Deadlines: Many due Dec 2025 – Apr 2026.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Tips for Families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/>
          </a:p>
          <a:p>
            <a:r>
              <a:t>Always apply — don’t assume you won’t qualify.</a:t>
            </a:r>
          </a:p>
          <a:p>
            <a:r>
              <a:t>Compare financial aid offers, not just tuition costs.</a:t>
            </a:r>
          </a:p>
          <a:p>
            <a:r>
              <a:t>Keep a scholarship/application calendar.</a:t>
            </a:r>
          </a:p>
          <a:p>
            <a:r>
              <a:t>Apply to many scholarships, even small ones.</a:t>
            </a:r>
          </a:p>
          <a:p>
            <a:r>
              <a:t>Ask for help — counselors and advisers are here!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Common Myths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Myth: We make too much money. Reality: Still may qualify for aid.</a:t>
            </a:r>
          </a:p>
          <a:p>
            <a:r>
              <a:rPr dirty="0"/>
              <a:t>Myth: FAFSA is only for loans. Reality: Unlocks grants, work-study</a:t>
            </a:r>
            <a:r>
              <a:rPr lang="en-US" dirty="0"/>
              <a:t>.</a:t>
            </a:r>
            <a:endParaRPr dirty="0"/>
          </a:p>
          <a:p>
            <a:r>
              <a:rPr dirty="0"/>
              <a:t>Myth: Private schools are always more expensive. Reality: Many give more aid.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Questions &amp;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📍 Office:</a:t>
            </a:r>
            <a:r>
              <a:rPr lang="en-US" dirty="0"/>
              <a:t> Room 102 </a:t>
            </a:r>
            <a:endParaRPr dirty="0"/>
          </a:p>
          <a:p>
            <a:r>
              <a:rPr dirty="0"/>
              <a:t>📧 Email:</a:t>
            </a:r>
            <a:r>
              <a:rPr lang="en-US" dirty="0"/>
              <a:t> </a:t>
            </a:r>
            <a:r>
              <a:rPr lang="en-US" sz="2800" dirty="0"/>
              <a:t>kpumpuni@madisonschools.k12.va.us</a:t>
            </a:r>
            <a:endParaRPr sz="2800" dirty="0"/>
          </a:p>
          <a:p>
            <a:r>
              <a:rPr dirty="0"/>
              <a:t>🗓 FAFSA help sessions available</a:t>
            </a:r>
          </a:p>
          <a:p>
            <a:r>
              <a:rPr dirty="0"/>
              <a:t>Together, we’ll make college affordable!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Financial Aid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College costs can be overwhelming (tuition, housing, meals, books, fees).</a:t>
            </a:r>
          </a:p>
          <a:p>
            <a:r>
              <a:t>Most families do NOT pay full price — aid makes college possible.</a:t>
            </a:r>
          </a:p>
          <a:p>
            <a:r>
              <a:t>Financial aid = access + options + opportunity.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Financial Aid?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dirty="0"/>
          </a:p>
          <a:p>
            <a:r>
              <a:rPr dirty="0"/>
              <a:t>Grants – Free money, based on financial need.</a:t>
            </a:r>
            <a:r>
              <a:rPr lang="en-US" dirty="0"/>
              <a:t> DO NOT have to pay back.</a:t>
            </a:r>
            <a:endParaRPr dirty="0"/>
          </a:p>
          <a:p>
            <a:r>
              <a:rPr dirty="0"/>
              <a:t>Scholarships – Free money, based on academics, leadership, sports,</a:t>
            </a:r>
            <a:r>
              <a:rPr lang="en-US" dirty="0"/>
              <a:t> and financial needs</a:t>
            </a:r>
            <a:r>
              <a:rPr dirty="0"/>
              <a:t>.</a:t>
            </a:r>
          </a:p>
          <a:p>
            <a:r>
              <a:rPr dirty="0"/>
              <a:t>Work-Study – Part-time jobs for students while in school.</a:t>
            </a:r>
            <a:r>
              <a:rPr lang="en-US" dirty="0"/>
              <a:t> On campus with a set amount of hours for the week.</a:t>
            </a:r>
            <a:endParaRPr dirty="0"/>
          </a:p>
          <a:p>
            <a:r>
              <a:rPr dirty="0"/>
              <a:t>Loans – Borrowed money that must be repaid with interest.</a:t>
            </a:r>
            <a:r>
              <a:rPr lang="en-US" dirty="0"/>
              <a:t>  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00403-877F-0FD7-4118-2EA5B58B3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loans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AA800A-3C07-41BF-8ED5-78E97973F4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Subsidized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56D37-4E5D-E651-E384-FB3D51B53B3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government pays for your interest while you are in school during a grace period.</a:t>
            </a:r>
          </a:p>
          <a:p>
            <a:r>
              <a:rPr lang="en-US" dirty="0"/>
              <a:t>Subsidized loans offer a financial advantage due to the lack of interest accrual during school and deferment periods when it comes to repayment. It results in a lower starting balance and monthly payments once repayment begins.  </a:t>
            </a:r>
            <a:b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9B7F3D-E8E8-DBE3-87A8-73790CCBCB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Unsubsidized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0A7ADA-6AB0-659F-B768-DCBA47328B2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More widely available. Open to undergraduate and graduate students . </a:t>
            </a:r>
          </a:p>
          <a:p>
            <a:r>
              <a:rPr lang="en-US" dirty="0"/>
              <a:t>Interest accruing while in school.</a:t>
            </a:r>
          </a:p>
        </p:txBody>
      </p:sp>
    </p:spTree>
    <p:extLst>
      <p:ext uri="{BB962C8B-B14F-4D97-AF65-F5344CB8AC3E}">
        <p14:creationId xmlns:p14="http://schemas.microsoft.com/office/powerpoint/2010/main" val="1126340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FAFSA (Free Application for Federal Student Aid)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Opens: October 1st, 2025 for Class of 2026.</a:t>
            </a:r>
          </a:p>
          <a:p>
            <a:r>
              <a:t>Determines federal, state, and institutional aid.</a:t>
            </a:r>
          </a:p>
          <a:p>
            <a:r>
              <a:t>Requires parent &amp; student income/tax info.</a:t>
            </a:r>
          </a:p>
          <a:p>
            <a:r>
              <a:t>Website: fafsa.gov</a:t>
            </a:r>
          </a:p>
          <a:p>
            <a:r>
              <a:t>Complete FAFSA early for best results!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You Need for FAFSA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Parent &amp; student Social Security Numbers.</a:t>
            </a:r>
          </a:p>
          <a:p>
            <a:r>
              <a:t>2024 tax returns &amp; W-2s.</a:t>
            </a:r>
          </a:p>
          <a:p>
            <a:r>
              <a:t>Bank statements, investment info.</a:t>
            </a:r>
          </a:p>
          <a:p>
            <a:r>
              <a:t>Records of untaxed income.</a:t>
            </a:r>
          </a:p>
          <a:p>
            <a:r>
              <a:t>FSA ID for student and at least one parent.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CSS Profile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Used by private colleges .</a:t>
            </a:r>
          </a:p>
          <a:p>
            <a:r>
              <a:rPr dirty="0"/>
              <a:t>Looks deeper into family finances than FAFSA.</a:t>
            </a:r>
          </a:p>
          <a:p>
            <a:r>
              <a:rPr dirty="0"/>
              <a:t>Opens October 1st.</a:t>
            </a:r>
          </a:p>
          <a:p>
            <a:r>
              <a:rPr dirty="0"/>
              <a:t>Website: cssprofile.org.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3FB056-C365-6A81-3945-AC6128238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Why CSS?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F0E1F-BB54-E24B-F7EB-6EEDE8F948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600" dirty="0"/>
              <a:t>Besides privates school, small Ives and some public Ives require a CSS profile. (UVA and Willam &amp; Mary) </a:t>
            </a:r>
          </a:p>
          <a:p>
            <a:r>
              <a:rPr lang="en-US" sz="2600" dirty="0"/>
              <a:t>You have to pay to send the CSS profile to schools, though you may qualify for a fee wavier if you received one for the SAT. Otherwise, sending the CSS profile costs $25 for the first school and $16 for each additional one.</a:t>
            </a:r>
          </a:p>
          <a:p>
            <a:endParaRPr lang="en-US" sz="26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8544C6-D5FC-573A-0BF1-5A13B65E05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Both custodial and non-custodial parents need to fill out a CSS profile. Both incomes are taken into consideration. </a:t>
            </a:r>
          </a:p>
          <a:p>
            <a:r>
              <a:rPr lang="en-US" sz="2400" dirty="0"/>
              <a:t>One advantage of the CSS over the FAFSA is that the maximum federal Pell Grant is $7,395 for the 2024–2025 school year, while wealthy colleges may offer scholarships worth many times that.</a:t>
            </a:r>
          </a:p>
        </p:txBody>
      </p:sp>
    </p:spTree>
    <p:extLst>
      <p:ext uri="{BB962C8B-B14F-4D97-AF65-F5344CB8AC3E}">
        <p14:creationId xmlns:p14="http://schemas.microsoft.com/office/powerpoint/2010/main" val="2460201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Virginia-Specific Aid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Virginia Tuition Assistance Grant (VTAG) – for private colleges.</a:t>
            </a:r>
          </a:p>
          <a:p>
            <a:r>
              <a:rPr dirty="0"/>
              <a:t>Virginia Guaranteed Assistance Program (VGAP).</a:t>
            </a:r>
          </a:p>
          <a:p>
            <a:r>
              <a:rPr dirty="0"/>
              <a:t>G3 Program – support for community colleges in high-demand fields.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1257</TotalTime>
  <Words>706</Words>
  <Application>Microsoft Office PowerPoint</Application>
  <PresentationFormat>On-screen Show (4:3)</PresentationFormat>
  <Paragraphs>81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Financial Aid Information Night</vt:lpstr>
      <vt:lpstr>Why Financial Aid Matters</vt:lpstr>
      <vt:lpstr>What is Financial Aid?</vt:lpstr>
      <vt:lpstr>Types of loans</vt:lpstr>
      <vt:lpstr>FAFSA (Free Application for Federal Student Aid)</vt:lpstr>
      <vt:lpstr>What You Need for FAFSA</vt:lpstr>
      <vt:lpstr>CSS Profile</vt:lpstr>
      <vt:lpstr>Why CSS?</vt:lpstr>
      <vt:lpstr>Virginia-Specific Aid</vt:lpstr>
      <vt:lpstr>Scholarships</vt:lpstr>
      <vt:lpstr>Key Deadlines</vt:lpstr>
      <vt:lpstr>Tips for Families</vt:lpstr>
      <vt:lpstr>Common Myths</vt:lpstr>
      <vt:lpstr>Questions &amp; Support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Aid Information Night</dc:title>
  <dc:subject/>
  <dc:creator>Jillian Smith</dc:creator>
  <cp:keywords/>
  <dc:description>generated using python-pptx</dc:description>
  <cp:lastModifiedBy>Jillian Smith</cp:lastModifiedBy>
  <cp:revision>5</cp:revision>
  <dcterms:created xsi:type="dcterms:W3CDTF">2013-01-27T09:14:16Z</dcterms:created>
  <dcterms:modified xsi:type="dcterms:W3CDTF">2025-09-22T13:14:28Z</dcterms:modified>
  <cp:category/>
</cp:coreProperties>
</file>